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eg"/>
  <Override PartName="/ppt/theme/theme1.xml" ContentType="application/vnd.openxmlformats-officedocument.theme+xml"/>
  <Override PartName="/ppt/theme/theme2.xml" ContentType="application/vnd.openxmlformats-officedocument.theme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presentation.xml" ContentType="application/vnd.openxmlformats-officedocument.presentationml.presentation.main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2" Type="http://schemas.openxmlformats.org/officeDocument/2006/relationships/custom-properties" Target="docProps/custom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8.xml"/><Relationship Id="rId8" Type="http://schemas.openxmlformats.org/officeDocument/2006/relationships/slide" Target="slides/slide3.xml"/><Relationship Id="rId18" Type="http://schemas.openxmlformats.org/officeDocument/2006/relationships/customXml" Target="../customXml/item3.xml"/><Relationship Id="rId3" Type="http://schemas.openxmlformats.org/officeDocument/2006/relationships/presProps" Target="presProps.xml"/><Relationship Id="rId12" Type="http://schemas.openxmlformats.org/officeDocument/2006/relationships/slide" Target="slides/slide7.xml"/><Relationship Id="rId7" Type="http://schemas.openxmlformats.org/officeDocument/2006/relationships/slide" Target="slides/slide2.xml"/><Relationship Id="rId17" Type="http://schemas.openxmlformats.org/officeDocument/2006/relationships/customXml" Target="../customXml/item2.xml"/><Relationship Id="rId2" Type="http://schemas.openxmlformats.org/officeDocument/2006/relationships/viewProps" Target="viewProps.xml"/><Relationship Id="rId16" Type="http://schemas.openxmlformats.org/officeDocument/2006/relationships/customXml" Target="../customXml/item1.xml"/><Relationship Id="rId11" Type="http://schemas.openxmlformats.org/officeDocument/2006/relationships/slide" Target="slides/slide6.xml"/><Relationship Id="rId1" Type="http://schemas.openxmlformats.org/officeDocument/2006/relationships/theme" Target="theme/theme2.xml"/><Relationship Id="rId6" Type="http://schemas.openxmlformats.org/officeDocument/2006/relationships/slide" Target="slides/slide1.xml"/><Relationship Id="rId15" Type="http://schemas.openxmlformats.org/officeDocument/2006/relationships/slide" Target="slides/slide10.xml"/><Relationship Id="rId5" Type="http://schemas.openxmlformats.org/officeDocument/2006/relationships/notesMaster" Target="notesMasters/notesMaster1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g1160b072331_0_4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8" name="Google Shape;108;g1160b072331_0_4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1160b072331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1160b072331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g1160b072331_0_1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6" name="Google Shape;66;g1160b072331_0_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g1160b072331_0_1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" name="Google Shape;72;g1160b072331_0_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g1160b072331_0_2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8" name="Google Shape;78;g1160b072331_0_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g1160b072331_0_2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" name="Google Shape;84;g1160b072331_0_2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g1160b072331_0_3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0" name="Google Shape;90;g1160b072331_0_3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g1160b072331_0_3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6" name="Google Shape;96;g1160b072331_0_3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g1160b072331_0_4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2" name="Google Shape;102;g1160b072331_0_4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jpg"/><Relationship Id="rId4" Type="http://schemas.openxmlformats.org/officeDocument/2006/relationships/image" Target="../media/image2.jpg"/><Relationship Id="rId5" Type="http://schemas.openxmlformats.org/officeDocument/2006/relationships/image" Target="../media/image3.jp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First Amendment Freedoms</a:t>
            </a:r>
            <a:endParaRPr/>
          </a:p>
        </p:txBody>
      </p:sp>
      <p:sp>
        <p:nvSpPr>
          <p:cNvPr id="55" name="Google Shape;55;p13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Find a slide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Create a slide for the first amendment freedom of your </a:t>
            </a:r>
            <a:r>
              <a:rPr lang="en"/>
              <a:t>choice. See a sample on the next slide.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When you are done, leave a comment on a classmates slide!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2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1" name="Google Shape;111;p22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0" name="Google Shape;60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7462095" y="2571750"/>
            <a:ext cx="1334550" cy="2372549"/>
          </a:xfrm>
          <a:prstGeom prst="rect">
            <a:avLst/>
          </a:prstGeom>
          <a:noFill/>
          <a:ln>
            <a:noFill/>
          </a:ln>
        </p:spPr>
      </p:pic>
      <p:sp>
        <p:nvSpPr>
          <p:cNvPr id="61" name="Google Shape;61;p14"/>
          <p:cNvSpPr/>
          <p:nvPr/>
        </p:nvSpPr>
        <p:spPr>
          <a:xfrm>
            <a:off x="437025" y="3462625"/>
            <a:ext cx="3473700" cy="12102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Freedom to petition the government: Communicate with the government and make a request for a change. Can come in many forms.</a:t>
            </a:r>
            <a:endParaRPr/>
          </a:p>
        </p:txBody>
      </p:sp>
      <p:sp>
        <p:nvSpPr>
          <p:cNvPr id="62" name="Google Shape;62;p14"/>
          <p:cNvSpPr/>
          <p:nvPr/>
        </p:nvSpPr>
        <p:spPr>
          <a:xfrm>
            <a:off x="986420" y="2018175"/>
            <a:ext cx="7327814" cy="1219656"/>
          </a:xfrm>
          <a:prstGeom prst="rect">
            <a:avLst/>
          </a:prstGeom>
        </p:spPr>
        <p:txBody>
          <a:bodyPr>
            <a:prstTxWarp prst="textPlain"/>
          </a:bodyPr>
          <a:lstStyle/>
          <a:p>
            <a:pPr lvl="0" algn="ctr"/>
            <a:r>
              <a:rPr b="0" i="0">
                <a:ln cap="flat" cmpd="sng" w="9525">
                  <a:solidFill>
                    <a:schemeClr val="dk2"/>
                  </a:solidFill>
                  <a:prstDash val="solid"/>
                  <a:round/>
                  <a:headEnd len="sm" w="sm" type="none"/>
                  <a:tailEnd len="sm" w="sm" type="none"/>
                </a:ln>
                <a:gradFill>
                  <a:gsLst>
                    <a:gs pos="0">
                      <a:srgbClr val="51AB2A"/>
                    </a:gs>
                    <a:gs pos="100000">
                      <a:srgbClr val="203E13"/>
                    </a:gs>
                  </a:gsLst>
                  <a:path path="circle">
                    <a:fillToRect b="50%" l="50%" r="50%" t="50%"/>
                  </a:path>
                  <a:tileRect/>
                </a:gradFill>
                <a:latin typeface="Arial"/>
              </a:rPr>
              <a:t>PETITION</a:t>
            </a:r>
          </a:p>
        </p:txBody>
      </p:sp>
      <p:pic>
        <p:nvPicPr>
          <p:cNvPr id="63" name="Google Shape;63;p14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4802850" y="3462625"/>
            <a:ext cx="1999124" cy="13978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9" name="Google Shape;69;p1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5" name="Google Shape;75;p1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1" name="Google Shape;81;p1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7" name="Google Shape;87;p1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3" name="Google Shape;93;p19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2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9" name="Google Shape;99;p20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2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5" name="Google Shape;105;p2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3526C19D6CEB842BAE52E382A9837FB" ma:contentTypeVersion="10" ma:contentTypeDescription="Create a new document." ma:contentTypeScope="" ma:versionID="51f5209d560fdc4e441e96545263e97f">
  <xsd:schema xmlns:xsd="http://www.w3.org/2001/XMLSchema" xmlns:xs="http://www.w3.org/2001/XMLSchema" xmlns:p="http://schemas.microsoft.com/office/2006/metadata/properties" xmlns:ns2="df3412ef-948d-46d4-8bd7-a2ed407af709" xmlns:ns3="0a4b1ca4-3d96-49b5-a972-3784b7409a50" targetNamespace="http://schemas.microsoft.com/office/2006/metadata/properties" ma:root="true" ma:fieldsID="b6f657ccddcecd9aff29db01f300dd7e" ns2:_="" ns3:_="">
    <xsd:import namespace="df3412ef-948d-46d4-8bd7-a2ed407af709"/>
    <xsd:import namespace="0a4b1ca4-3d96-49b5-a972-3784b7409a5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f3412ef-948d-46d4-8bd7-a2ed407af70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1d038b50-52dc-447d-ac2e-a29bd036c4b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a4b1ca4-3d96-49b5-a972-3784b7409a50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bd5e4f40-e94b-4d8a-a6fa-e31f62c6e814}" ma:internalName="TaxCatchAll" ma:showField="CatchAllData" ma:web="0a4b1ca4-3d96-49b5-a972-3784b7409a5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df3412ef-948d-46d4-8bd7-a2ed407af709">
      <Terms xmlns="http://schemas.microsoft.com/office/infopath/2007/PartnerControls"/>
    </lcf76f155ced4ddcb4097134ff3c332f>
    <TaxCatchAll xmlns="0a4b1ca4-3d96-49b5-a972-3784b7409a50" xsi:nil="true"/>
  </documentManagement>
</p:properties>
</file>

<file path=customXml/itemProps1.xml><?xml version="1.0" encoding="utf-8"?>
<ds:datastoreItem xmlns:ds="http://schemas.openxmlformats.org/officeDocument/2006/customXml" ds:itemID="{920BA8B8-1FE8-4B76-834D-7350B64997F5}"/>
</file>

<file path=customXml/itemProps2.xml><?xml version="1.0" encoding="utf-8"?>
<ds:datastoreItem xmlns:ds="http://schemas.openxmlformats.org/officeDocument/2006/customXml" ds:itemID="{C55FF869-E6A3-4B7B-83E3-98C27C9C99C2}"/>
</file>

<file path=customXml/itemProps3.xml><?xml version="1.0" encoding="utf-8"?>
<ds:datastoreItem xmlns:ds="http://schemas.openxmlformats.org/officeDocument/2006/customXml" ds:itemID="{7B6AB2E5-9464-46F9-9708-8E3AE3AC87D2}"/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0x010100D3526C19D6CEB842BAE52E382A9837FB</vt:lpwstr>
  </property>
</Properties>
</file>